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r>
              <a:rPr lang="en-US">
                <a:solidFill>
                  <a:srgbClr val="36393B"/>
                </a:solidFill>
              </a:rPr>
              <a:t>
Presented by: John Doe</a:t>
            </a:r>
            <a:endParaRPr>
              <a:solidFill>
                <a:srgbClr val="36393B"/>
              </a:solidFill>
            </a:endParaRPr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John Doe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Malgun Gothic</vt:lpstr>
      <vt:lpstr>Calibri</vt:lpstr>
      <vt:lpstr>Avenir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2025-05-10T15:15:46Z</dcterms:modified>
</cp:coreProperties>
</file>